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747775"/>
          </p15:clr>
        </p15:guide>
        <p15:guide id="2" pos="24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2982" y="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025" y="8160276"/>
            <a:ext cx="1343898" cy="134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5973" y="8160277"/>
            <a:ext cx="1343900" cy="134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29875" y="8021052"/>
            <a:ext cx="1147030" cy="162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76900" y="8160275"/>
            <a:ext cx="1343899" cy="134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20800" y="8055675"/>
            <a:ext cx="1553075" cy="155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Rebecca Marquez</cp:lastModifiedBy>
  <cp:revision>1</cp:revision>
  <dcterms:modified xsi:type="dcterms:W3CDTF">2024-03-20T18:26:04Z</dcterms:modified>
</cp:coreProperties>
</file>